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49FF-B096-4D8D-980E-B80410435AA2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125A-4EC3-480B-A093-707C6A9E6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49FF-B096-4D8D-980E-B80410435AA2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125A-4EC3-480B-A093-707C6A9E6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49FF-B096-4D8D-980E-B80410435AA2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125A-4EC3-480B-A093-707C6A9E6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49FF-B096-4D8D-980E-B80410435AA2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125A-4EC3-480B-A093-707C6A9E6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49FF-B096-4D8D-980E-B80410435AA2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125A-4EC3-480B-A093-707C6A9E6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49FF-B096-4D8D-980E-B80410435AA2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125A-4EC3-480B-A093-707C6A9E6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49FF-B096-4D8D-980E-B80410435AA2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125A-4EC3-480B-A093-707C6A9E6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49FF-B096-4D8D-980E-B80410435AA2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125A-4EC3-480B-A093-707C6A9E6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49FF-B096-4D8D-980E-B80410435AA2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125A-4EC3-480B-A093-707C6A9E6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49FF-B096-4D8D-980E-B80410435AA2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125A-4EC3-480B-A093-707C6A9E6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49FF-B096-4D8D-980E-B80410435AA2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37125A-4EC3-480B-A093-707C6A9E62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D849FF-B096-4D8D-980E-B80410435AA2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37125A-4EC3-480B-A093-707C6A9E62E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rcraftplasma.com/plasma-welding-equipments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arcraftplasma@gmail.com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b="1" u="sng" dirty="0" smtClean="0"/>
              <a:t>PLASMA WELDING MACHINE</a:t>
            </a:r>
            <a:br>
              <a:rPr lang="en-US" b="1" u="sng" dirty="0" smtClean="0"/>
            </a:br>
            <a:r>
              <a:rPr lang="en-US" b="1" u="sng" dirty="0" smtClean="0"/>
              <a:t>AT </a:t>
            </a:r>
            <a:br>
              <a:rPr lang="en-US" b="1" u="sng" dirty="0" smtClean="0"/>
            </a:br>
            <a:r>
              <a:rPr lang="en-US" b="1" u="sng" dirty="0" smtClean="0"/>
              <a:t>ARCRAFT PLASMA</a:t>
            </a:r>
            <a:endParaRPr lang="en-US" b="1" u="sng" dirty="0"/>
          </a:p>
        </p:txBody>
      </p:sp>
      <p:pic>
        <p:nvPicPr>
          <p:cNvPr id="4" name="Content Placeholder 4" descr="Arcraft logo.jpg"/>
          <p:cNvPicPr>
            <a:picLocks noChangeAspect="1"/>
          </p:cNvPicPr>
          <p:nvPr/>
        </p:nvPicPr>
        <p:blipFill>
          <a:blip r:embed="rId2" cstate="print"/>
          <a:srcRect r="77472"/>
          <a:stretch>
            <a:fillRect/>
          </a:stretch>
        </p:blipFill>
        <p:spPr>
          <a:xfrm>
            <a:off x="0" y="6096000"/>
            <a:ext cx="609600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18333"/>
          <a:stretch>
            <a:fillRect/>
          </a:stretch>
        </p:blipFill>
        <p:spPr bwMode="auto">
          <a:xfrm>
            <a:off x="609600" y="60960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495800"/>
          </a:xfrm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hlinkClick r:id="rId2"/>
              </a:rPr>
              <a:t>Plasma arc welding </a:t>
            </a:r>
            <a:r>
              <a:rPr lang="en-US" dirty="0" smtClean="0"/>
              <a:t>(PAW) is an advanced arc welding process based on Gas Tungsten Arc Welding (GTAW) process.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 electric arc is formed between an electrode (which is always made of tungsten) and the work-piece.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 key difference from GTAW is that in PAW by positioning the electrode within the body of the torch the plasma arc can be separated from the shielding gas envelope.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Actually all welding arcs are (partially ionized) plasmas but, the one in plasma arc welding is constricted arc plasma.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 constriction increases the temperature of the arc and also gives it the shape of a fine beam.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This enables welding at high speed, greater penetration, narrow HAZ (heat affected zone) and minimum heat input to the job.</a:t>
            </a:r>
          </a:p>
          <a:p>
            <a:pPr algn="just"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6" name="Content Placeholder 4" descr="Arcraft logo.jpg"/>
          <p:cNvPicPr>
            <a:picLocks noChangeAspect="1"/>
          </p:cNvPicPr>
          <p:nvPr/>
        </p:nvPicPr>
        <p:blipFill>
          <a:blip r:embed="rId3" cstate="print"/>
          <a:srcRect r="77472"/>
          <a:stretch>
            <a:fillRect/>
          </a:stretch>
        </p:blipFill>
        <p:spPr>
          <a:xfrm>
            <a:off x="0" y="6096000"/>
            <a:ext cx="609600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 l="18333"/>
          <a:stretch>
            <a:fillRect/>
          </a:stretch>
        </p:blipFill>
        <p:spPr bwMode="auto">
          <a:xfrm>
            <a:off x="609600" y="60960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 rot="19437185">
            <a:off x="1199186" y="2921169"/>
            <a:ext cx="67456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u="sng" dirty="0" smtClean="0"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</a:rPr>
              <a:t>ARCRAFT PLASMA</a:t>
            </a:r>
            <a:endParaRPr lang="en-US" sz="6000" u="sng" dirty="0">
              <a:solidFill>
                <a:schemeClr val="tx2">
                  <a:lumMod val="60000"/>
                  <a:lumOff val="40000"/>
                  <a:alpha val="1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76400"/>
            <a:ext cx="4572000" cy="32441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 descr="plasma-welding-machine.jpg"/>
          <p:cNvPicPr>
            <a:picLocks noChangeAspect="1"/>
          </p:cNvPicPr>
          <p:nvPr/>
        </p:nvPicPr>
        <p:blipFill>
          <a:blip r:embed="rId3"/>
          <a:srcRect l="65877" b="38855"/>
          <a:stretch>
            <a:fillRect/>
          </a:stretch>
        </p:blipFill>
        <p:spPr>
          <a:xfrm>
            <a:off x="5638800" y="1371600"/>
            <a:ext cx="2057400" cy="2180911"/>
          </a:xfrm>
          <a:prstGeom prst="rect">
            <a:avLst/>
          </a:prstGeom>
        </p:spPr>
      </p:pic>
      <p:pic>
        <p:nvPicPr>
          <p:cNvPr id="4" name="Content Placeholder 4" descr="Arcraft logo.jpg"/>
          <p:cNvPicPr>
            <a:picLocks noChangeAspect="1"/>
          </p:cNvPicPr>
          <p:nvPr/>
        </p:nvPicPr>
        <p:blipFill>
          <a:blip r:embed="rId4" cstate="print"/>
          <a:srcRect r="77472"/>
          <a:stretch>
            <a:fillRect/>
          </a:stretch>
        </p:blipFill>
        <p:spPr>
          <a:xfrm>
            <a:off x="0" y="6096000"/>
            <a:ext cx="609600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/>
          <a:srcRect l="18333"/>
          <a:stretch>
            <a:fillRect/>
          </a:stretch>
        </p:blipFill>
        <p:spPr bwMode="auto">
          <a:xfrm>
            <a:off x="609600" y="60960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FEATURES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962400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Less sensitivity to changes in Arc length.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Recessed electrode reduces the possibility of tungsten inclusions in the weld and can substantially increase the period between electrode dressings resulting in increased life.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Weld in a single pass up to 6 mm plates in square butt position and 10 mm plates in only two passes.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Keyhole mode of welding gives smaller heat affected zone resulting in reduced strength loss at the joint for heat treated metals, promotes less grain growth which gives better ductility.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Reduced weld time results in less </a:t>
            </a:r>
            <a:r>
              <a:rPr lang="en-US" dirty="0" err="1" smtClean="0"/>
              <a:t>embrittlement</a:t>
            </a:r>
            <a:r>
              <a:rPr lang="en-US" dirty="0" smtClean="0"/>
              <a:t> by carbides and complex inter metallic  Compounds for stainless steel and super alloys.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Equalization of distortion stresses results in less residual stress.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Less filler metal required in keyhole mode significantly reduces porosity.</a:t>
            </a:r>
            <a:endParaRPr lang="en-US" dirty="0"/>
          </a:p>
        </p:txBody>
      </p:sp>
      <p:pic>
        <p:nvPicPr>
          <p:cNvPr id="4" name="Content Placeholder 4" descr="Arcraft logo.jpg"/>
          <p:cNvPicPr>
            <a:picLocks noChangeAspect="1"/>
          </p:cNvPicPr>
          <p:nvPr/>
        </p:nvPicPr>
        <p:blipFill>
          <a:blip r:embed="rId2" cstate="print"/>
          <a:srcRect r="77472"/>
          <a:stretch>
            <a:fillRect/>
          </a:stretch>
        </p:blipFill>
        <p:spPr>
          <a:xfrm>
            <a:off x="0" y="6096000"/>
            <a:ext cx="609600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18333"/>
          <a:stretch>
            <a:fillRect/>
          </a:stretch>
        </p:blipFill>
        <p:spPr bwMode="auto">
          <a:xfrm>
            <a:off x="609600" y="60960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 rot="19437185">
            <a:off x="1199186" y="2921169"/>
            <a:ext cx="67456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u="sng" dirty="0" smtClean="0"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</a:rPr>
              <a:t>ARCRAFT PLASMA</a:t>
            </a:r>
            <a:endParaRPr lang="en-US" sz="6000" u="sng" dirty="0">
              <a:solidFill>
                <a:schemeClr val="tx2">
                  <a:lumMod val="60000"/>
                  <a:lumOff val="40000"/>
                  <a:alpha val="1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2590800"/>
            <a:ext cx="2080591" cy="205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101726" y="1143000"/>
            <a:ext cx="294054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000" u="sng" dirty="0" smtClean="0">
                <a:solidFill>
                  <a:schemeClr val="tx2"/>
                </a:solidFill>
              </a:rPr>
              <a:t>SAMPLES</a:t>
            </a:r>
            <a:endParaRPr lang="en-US" sz="5000" u="sng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0741831">
            <a:off x="6302380" y="3799789"/>
            <a:ext cx="2210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alpha val="59000"/>
                  </a:schemeClr>
                </a:solidFill>
              </a:rPr>
              <a:t>ARCRAFT PLASMA</a:t>
            </a:r>
            <a:endParaRPr lang="en-US" dirty="0">
              <a:solidFill>
                <a:schemeClr val="tx2">
                  <a:alpha val="59000"/>
                </a:schemeClr>
              </a:solidFill>
            </a:endParaRPr>
          </a:p>
        </p:txBody>
      </p:sp>
      <p:pic>
        <p:nvPicPr>
          <p:cNvPr id="7" name="Picture 6" descr="plasma-weld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667000"/>
            <a:ext cx="2696618" cy="2252663"/>
          </a:xfrm>
          <a:prstGeom prst="rect">
            <a:avLst/>
          </a:prstGeom>
        </p:spPr>
      </p:pic>
      <p:pic>
        <p:nvPicPr>
          <p:cNvPr id="8" name="Picture 7" descr="plasma-weld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200" y="2743200"/>
            <a:ext cx="2621496" cy="2100263"/>
          </a:xfrm>
          <a:prstGeom prst="rect">
            <a:avLst/>
          </a:prstGeom>
        </p:spPr>
      </p:pic>
      <p:pic>
        <p:nvPicPr>
          <p:cNvPr id="10" name="Content Placeholder 4" descr="Arcraft logo.jpg"/>
          <p:cNvPicPr>
            <a:picLocks noChangeAspect="1"/>
          </p:cNvPicPr>
          <p:nvPr/>
        </p:nvPicPr>
        <p:blipFill>
          <a:blip r:embed="rId5" cstate="print"/>
          <a:srcRect r="77472"/>
          <a:stretch>
            <a:fillRect/>
          </a:stretch>
        </p:blipFill>
        <p:spPr>
          <a:xfrm>
            <a:off x="0" y="6096000"/>
            <a:ext cx="609600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/>
          <a:srcRect l="18333"/>
          <a:stretch>
            <a:fillRect/>
          </a:stretch>
        </p:blipFill>
        <p:spPr bwMode="auto">
          <a:xfrm>
            <a:off x="609600" y="60960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APPLICATIONS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39852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Aerospace and Space Industries.</a:t>
            </a:r>
          </a:p>
          <a:p>
            <a:r>
              <a:rPr lang="en-US" dirty="0" smtClean="0"/>
              <a:t>Cryogenics.</a:t>
            </a:r>
          </a:p>
          <a:p>
            <a:r>
              <a:rPr lang="en-US" dirty="0" smtClean="0"/>
              <a:t>Foodstuff.</a:t>
            </a:r>
          </a:p>
          <a:p>
            <a:r>
              <a:rPr lang="en-US" dirty="0" smtClean="0"/>
              <a:t>Chemical Industries.</a:t>
            </a:r>
          </a:p>
          <a:p>
            <a:r>
              <a:rPr lang="en-US" dirty="0" smtClean="0"/>
              <a:t>Machine and Plant Construction.</a:t>
            </a:r>
          </a:p>
          <a:p>
            <a:r>
              <a:rPr lang="en-US" dirty="0" smtClean="0"/>
              <a:t>Automobile, Railway, Ship Construction.</a:t>
            </a:r>
          </a:p>
          <a:p>
            <a:r>
              <a:rPr lang="en-US" dirty="0" smtClean="0"/>
              <a:t>Tank, Equipment and Pipeline Construction etc</a:t>
            </a:r>
            <a:endParaRPr lang="en-US" dirty="0"/>
          </a:p>
        </p:txBody>
      </p:sp>
      <p:pic>
        <p:nvPicPr>
          <p:cNvPr id="4" name="Content Placeholder 4" descr="Arcraft logo.jpg"/>
          <p:cNvPicPr>
            <a:picLocks noChangeAspect="1"/>
          </p:cNvPicPr>
          <p:nvPr/>
        </p:nvPicPr>
        <p:blipFill>
          <a:blip r:embed="rId2" cstate="print"/>
          <a:srcRect r="77472"/>
          <a:stretch>
            <a:fillRect/>
          </a:stretch>
        </p:blipFill>
        <p:spPr>
          <a:xfrm>
            <a:off x="0" y="6096000"/>
            <a:ext cx="609600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18333"/>
          <a:stretch>
            <a:fillRect/>
          </a:stretch>
        </p:blipFill>
        <p:spPr bwMode="auto">
          <a:xfrm>
            <a:off x="609600" y="60960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 rot="19437185">
            <a:off x="1199186" y="2921169"/>
            <a:ext cx="67456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u="sng" dirty="0" smtClean="0"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</a:rPr>
              <a:t>ARCRAFT PLASMA</a:t>
            </a:r>
            <a:endParaRPr lang="en-US" sz="6000" u="sng" dirty="0">
              <a:solidFill>
                <a:schemeClr val="tx2">
                  <a:lumMod val="60000"/>
                  <a:lumOff val="40000"/>
                  <a:alpha val="1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/>
            <a:r>
              <a:rPr lang="en-US" u="sng" dirty="0" smtClean="0"/>
              <a:t>SCOPE OF SUPPLY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Power Source</a:t>
            </a:r>
          </a:p>
          <a:p>
            <a:r>
              <a:rPr lang="en-US" dirty="0" smtClean="0"/>
              <a:t>Plasma Welding Torch (400 Amp) with 4mtr Cable.</a:t>
            </a:r>
          </a:p>
          <a:p>
            <a:r>
              <a:rPr lang="en-US" dirty="0" smtClean="0"/>
              <a:t>Earthing Clamp with 4mtr Cable.</a:t>
            </a:r>
          </a:p>
          <a:p>
            <a:r>
              <a:rPr lang="en-US" dirty="0" smtClean="0"/>
              <a:t>Foot Switch with 4mtr Cable.</a:t>
            </a:r>
          </a:p>
          <a:p>
            <a:r>
              <a:rPr lang="en-US" dirty="0" smtClean="0"/>
              <a:t>Water Chiller cum Re- circulator.</a:t>
            </a:r>
          </a:p>
          <a:p>
            <a:r>
              <a:rPr lang="en-US" dirty="0" smtClean="0"/>
              <a:t>Consumable Package (3-Electrode, 3-Nozzle, 1-Ceramic Sleeve, 1-Ceramic Cap)</a:t>
            </a:r>
            <a:endParaRPr lang="en-US" dirty="0"/>
          </a:p>
        </p:txBody>
      </p:sp>
      <p:pic>
        <p:nvPicPr>
          <p:cNvPr id="4" name="Content Placeholder 4" descr="Arcraft logo.jpg"/>
          <p:cNvPicPr>
            <a:picLocks noChangeAspect="1"/>
          </p:cNvPicPr>
          <p:nvPr/>
        </p:nvPicPr>
        <p:blipFill>
          <a:blip r:embed="rId2" cstate="print"/>
          <a:srcRect r="77472"/>
          <a:stretch>
            <a:fillRect/>
          </a:stretch>
        </p:blipFill>
        <p:spPr>
          <a:xfrm>
            <a:off x="0" y="6096000"/>
            <a:ext cx="609600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18333"/>
          <a:stretch>
            <a:fillRect/>
          </a:stretch>
        </p:blipFill>
        <p:spPr bwMode="auto">
          <a:xfrm>
            <a:off x="609600" y="60960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 rot="19437185">
            <a:off x="1199186" y="2921169"/>
            <a:ext cx="67456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u="sng" dirty="0" smtClean="0"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</a:rPr>
              <a:t>ARCRAFT PLASMA</a:t>
            </a:r>
            <a:endParaRPr lang="en-US" sz="6000" u="sng" dirty="0">
              <a:solidFill>
                <a:schemeClr val="tx2">
                  <a:lumMod val="60000"/>
                  <a:lumOff val="40000"/>
                  <a:alpha val="1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05800" cy="449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THANK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u="sng" dirty="0" smtClean="0"/>
              <a:t>ARCRAFT PLASMA EQUIPMENTS PVT. LTD.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> </a:t>
            </a:r>
            <a:r>
              <a:rPr lang="en-US" sz="2400" b="1" u="sng" dirty="0" smtClean="0"/>
              <a:t>Address</a:t>
            </a:r>
            <a:r>
              <a:rPr lang="en-US" sz="2400" dirty="0" smtClean="0"/>
              <a:t> : 124, Diamond Industrial Estate, </a:t>
            </a:r>
            <a:br>
              <a:rPr lang="en-US" sz="2400" dirty="0" smtClean="0"/>
            </a:br>
            <a:r>
              <a:rPr lang="en-US" sz="2400" dirty="0" smtClean="0"/>
              <a:t>Ketkipada, Dahisar (East), Mumbai- 68. </a:t>
            </a:r>
            <a:br>
              <a:rPr lang="en-US" sz="2400" dirty="0" smtClean="0"/>
            </a:br>
            <a:r>
              <a:rPr lang="en-US" sz="2400" b="1" u="sng" dirty="0" smtClean="0"/>
              <a:t>Ph</a:t>
            </a:r>
            <a:r>
              <a:rPr lang="en-US" sz="2400" dirty="0" smtClean="0"/>
              <a:t> : 0091-22-28965890/5745/3247.</a:t>
            </a:r>
            <a:br>
              <a:rPr lang="en-US" sz="2400" dirty="0" smtClean="0"/>
            </a:br>
            <a:r>
              <a:rPr lang="en-US" sz="2400" b="1" u="sng" dirty="0" smtClean="0"/>
              <a:t>Fax</a:t>
            </a:r>
            <a:r>
              <a:rPr lang="en-US" sz="2400" dirty="0" smtClean="0"/>
              <a:t>:</a:t>
            </a:r>
            <a:r>
              <a:rPr lang="en-US" sz="2000" dirty="0" smtClean="0"/>
              <a:t> 00-91-22-28966418 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u="sng" dirty="0" smtClean="0"/>
              <a:t>email</a:t>
            </a:r>
            <a:r>
              <a:rPr lang="en-US" sz="2400" dirty="0" smtClean="0"/>
              <a:t> : </a:t>
            </a:r>
            <a:r>
              <a:rPr lang="en-US" sz="2400" dirty="0" smtClean="0">
                <a:hlinkClick r:id="rId2"/>
              </a:rPr>
              <a:t>arcraftplasma@gmail.com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u="sng" dirty="0" smtClean="0"/>
              <a:t>Website</a:t>
            </a:r>
            <a:r>
              <a:rPr lang="en-US" sz="2400" dirty="0" smtClean="0"/>
              <a:t> : www.arcraftplasma.com</a:t>
            </a:r>
            <a:endParaRPr lang="en-US" sz="2400" dirty="0"/>
          </a:p>
        </p:txBody>
      </p:sp>
      <p:pic>
        <p:nvPicPr>
          <p:cNvPr id="6" name="Content Placeholder 4" descr="Arcraft logo.jpg"/>
          <p:cNvPicPr>
            <a:picLocks noChangeAspect="1"/>
          </p:cNvPicPr>
          <p:nvPr/>
        </p:nvPicPr>
        <p:blipFill>
          <a:blip r:embed="rId3" cstate="print"/>
          <a:srcRect r="77472"/>
          <a:stretch>
            <a:fillRect/>
          </a:stretch>
        </p:blipFill>
        <p:spPr>
          <a:xfrm>
            <a:off x="0" y="6096000"/>
            <a:ext cx="609600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 l="18333"/>
          <a:stretch>
            <a:fillRect/>
          </a:stretch>
        </p:blipFill>
        <p:spPr bwMode="auto">
          <a:xfrm>
            <a:off x="609600" y="60960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366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PLASMA WELDING MACHINE AT  ARCRAFT PLASMA</vt:lpstr>
      <vt:lpstr>Slide 2</vt:lpstr>
      <vt:lpstr>Slide 3</vt:lpstr>
      <vt:lpstr>FEATURES </vt:lpstr>
      <vt:lpstr>Slide 5</vt:lpstr>
      <vt:lpstr>APPLICATIONS</vt:lpstr>
      <vt:lpstr>SCOPE OF SUPPLY </vt:lpstr>
      <vt:lpstr>THANK YOU ARCRAFT PLASMA EQUIPMENTS PVT. LTD.  Address : 124, Diamond Industrial Estate,  Ketkipada, Dahisar (East), Mumbai- 68.  Ph : 0091-22-28965890/5745/3247. Fax: 00-91-22-28966418 . email : arcraftplasma@gmail.com Website : www.arcraftplasma.com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PLASMA WELDING MACHINE AT  ARCRAFT PLASMA</dc:title>
  <dc:creator>admin</dc:creator>
  <cp:lastModifiedBy>admin</cp:lastModifiedBy>
  <cp:revision>5</cp:revision>
  <dcterms:created xsi:type="dcterms:W3CDTF">2013-10-19T08:46:39Z</dcterms:created>
  <dcterms:modified xsi:type="dcterms:W3CDTF">2013-10-22T08:45:17Z</dcterms:modified>
</cp:coreProperties>
</file>