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58" r:id="rId3"/>
    <p:sldId id="260" r:id="rId4"/>
    <p:sldId id="261" r:id="rId5"/>
    <p:sldId id="264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82595-140D-42EE-B438-DE7503CF682D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E6612-EB16-40F7-8D35-075FB62956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82595-140D-42EE-B438-DE7503CF682D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E6612-EB16-40F7-8D35-075FB62956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82595-140D-42EE-B438-DE7503CF682D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E6612-EB16-40F7-8D35-075FB62956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82595-140D-42EE-B438-DE7503CF682D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E6612-EB16-40F7-8D35-075FB62956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82595-140D-42EE-B438-DE7503CF682D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E6612-EB16-40F7-8D35-075FB62956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82595-140D-42EE-B438-DE7503CF682D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E6612-EB16-40F7-8D35-075FB62956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82595-140D-42EE-B438-DE7503CF682D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E6612-EB16-40F7-8D35-075FB62956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82595-140D-42EE-B438-DE7503CF682D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E6612-EB16-40F7-8D35-075FB62956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82595-140D-42EE-B438-DE7503CF682D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E6612-EB16-40F7-8D35-075FB62956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82595-140D-42EE-B438-DE7503CF682D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E6612-EB16-40F7-8D35-075FB62956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82595-140D-42EE-B438-DE7503CF682D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27E6612-EB16-40F7-8D35-075FB62956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DB82595-140D-42EE-B438-DE7503CF682D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27E6612-EB16-40F7-8D35-075FB629567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arcraftplasma.com/welding-inverters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arcraftplasma@gmail.com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3352800"/>
            <a:ext cx="8305800" cy="1143000"/>
          </a:xfrm>
        </p:spPr>
        <p:txBody>
          <a:bodyPr>
            <a:noAutofit/>
          </a:bodyPr>
          <a:lstStyle/>
          <a:p>
            <a:pPr algn="ctr"/>
            <a:r>
              <a:rPr lang="en-US" b="1" u="sng" dirty="0" smtClean="0"/>
              <a:t>WELDING INVERTERS </a:t>
            </a:r>
            <a:br>
              <a:rPr lang="en-US" b="1" u="sng" dirty="0" smtClean="0"/>
            </a:br>
            <a:r>
              <a:rPr lang="en-US" b="1" u="sng" dirty="0" smtClean="0"/>
              <a:t>AT</a:t>
            </a:r>
            <a:br>
              <a:rPr lang="en-US" b="1" u="sng" dirty="0" smtClean="0"/>
            </a:br>
            <a:r>
              <a:rPr lang="en-US" b="1" u="sng" dirty="0" smtClean="0"/>
              <a:t>ARCRAFT PLASMA</a:t>
            </a:r>
            <a:endParaRPr lang="en-US" b="1" u="sng" dirty="0"/>
          </a:p>
        </p:txBody>
      </p:sp>
      <p:pic>
        <p:nvPicPr>
          <p:cNvPr id="3" name="Content Placeholder 4" descr="Arcraft logo.jpg"/>
          <p:cNvPicPr>
            <a:picLocks noChangeAspect="1"/>
          </p:cNvPicPr>
          <p:nvPr/>
        </p:nvPicPr>
        <p:blipFill>
          <a:blip r:embed="rId2" cstate="print"/>
          <a:srcRect r="77472"/>
          <a:stretch>
            <a:fillRect/>
          </a:stretch>
        </p:blipFill>
        <p:spPr>
          <a:xfrm>
            <a:off x="0" y="6096000"/>
            <a:ext cx="609600" cy="762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 l="18333"/>
          <a:stretch>
            <a:fillRect/>
          </a:stretch>
        </p:blipFill>
        <p:spPr bwMode="auto">
          <a:xfrm>
            <a:off x="609600" y="6096000"/>
            <a:ext cx="853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72000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400" b="1" dirty="0" smtClean="0"/>
              <a:t>AC Line voltage </a:t>
            </a:r>
            <a:r>
              <a:rPr lang="en-US" sz="2400" dirty="0" smtClean="0"/>
              <a:t>is taken as the input to </a:t>
            </a:r>
            <a:r>
              <a:rPr lang="en-US" sz="2400" dirty="0" smtClean="0"/>
              <a:t>the </a:t>
            </a:r>
            <a:r>
              <a:rPr lang="en-US" sz="2400" dirty="0" smtClean="0">
                <a:hlinkClick r:id="rId2"/>
              </a:rPr>
              <a:t>welding</a:t>
            </a:r>
            <a:r>
              <a:rPr lang="en-US" sz="2400" dirty="0" smtClean="0"/>
              <a:t> equipment</a:t>
            </a:r>
            <a:r>
              <a:rPr lang="en-US" sz="2400" dirty="0" smtClean="0"/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/>
              <a:t>It is suitably RFI/EMI </a:t>
            </a:r>
            <a:r>
              <a:rPr lang="en-US" sz="2400" b="1" dirty="0" smtClean="0"/>
              <a:t> rectified</a:t>
            </a:r>
            <a:r>
              <a:rPr lang="en-US" sz="2400" dirty="0" smtClean="0"/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/>
              <a:t>This rectified voltage is </a:t>
            </a:r>
            <a:r>
              <a:rPr lang="en-US" sz="2400" b="1" dirty="0" smtClean="0"/>
              <a:t>filtered</a:t>
            </a:r>
            <a:r>
              <a:rPr lang="en-US" sz="2400" dirty="0" smtClean="0"/>
              <a:t> to make it </a:t>
            </a:r>
            <a:r>
              <a:rPr lang="en-US" sz="2400" b="1" dirty="0" smtClean="0"/>
              <a:t>pure DC</a:t>
            </a:r>
            <a:r>
              <a:rPr lang="en-US" sz="2400" dirty="0" smtClean="0"/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/>
              <a:t>This DC voltage is taken as the input to the switching device through a </a:t>
            </a:r>
            <a:r>
              <a:rPr lang="en-US" sz="2400" b="1" dirty="0" smtClean="0"/>
              <a:t>HF power transformer</a:t>
            </a:r>
            <a:r>
              <a:rPr lang="en-US" sz="2400" dirty="0" smtClean="0"/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/>
              <a:t>As this switching frequency is very high the size of this </a:t>
            </a:r>
            <a:r>
              <a:rPr lang="en-US" sz="2400" b="1" dirty="0" smtClean="0"/>
              <a:t>transformer becomes very small </a:t>
            </a:r>
            <a:r>
              <a:rPr lang="en-US" sz="2400" dirty="0" smtClean="0"/>
              <a:t>compared to its counter parts.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/>
              <a:t>The transformer output is suitably </a:t>
            </a:r>
            <a:r>
              <a:rPr lang="en-US" sz="2400" b="1" dirty="0" smtClean="0"/>
              <a:t>stepped down</a:t>
            </a:r>
            <a:r>
              <a:rPr lang="en-US" sz="2400" dirty="0" smtClean="0"/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/>
              <a:t>This stepped down AC voltage is </a:t>
            </a:r>
            <a:r>
              <a:rPr lang="en-US" sz="2400" b="1" dirty="0" smtClean="0"/>
              <a:t>again rectified </a:t>
            </a:r>
            <a:r>
              <a:rPr lang="en-US" sz="2400" dirty="0" smtClean="0"/>
              <a:t>using fast recovery diodes.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/>
              <a:t>This </a:t>
            </a:r>
            <a:r>
              <a:rPr lang="en-US" sz="2400" b="1" dirty="0" smtClean="0"/>
              <a:t>output is used for welding</a:t>
            </a:r>
            <a:r>
              <a:rPr lang="en-US" sz="2400" dirty="0" smtClean="0"/>
              <a:t>.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/>
              <a:t>Suitable </a:t>
            </a:r>
            <a:r>
              <a:rPr lang="en-US" sz="2400" b="1" dirty="0" smtClean="0"/>
              <a:t>controls and feedback </a:t>
            </a:r>
            <a:r>
              <a:rPr lang="en-US" sz="2400" dirty="0" smtClean="0"/>
              <a:t>techniques are used.</a:t>
            </a:r>
          </a:p>
          <a:p>
            <a:pPr algn="just">
              <a:buFont typeface="Wingdings" pitchFamily="2" charset="2"/>
              <a:buChar char="Ø"/>
            </a:pPr>
            <a:endParaRPr lang="en-US" dirty="0"/>
          </a:p>
        </p:txBody>
      </p:sp>
      <p:pic>
        <p:nvPicPr>
          <p:cNvPr id="4" name="Content Placeholder 4" descr="Arcraft logo.jpg"/>
          <p:cNvPicPr>
            <a:picLocks noChangeAspect="1"/>
          </p:cNvPicPr>
          <p:nvPr/>
        </p:nvPicPr>
        <p:blipFill>
          <a:blip r:embed="rId3" cstate="print"/>
          <a:srcRect r="77472"/>
          <a:stretch>
            <a:fillRect/>
          </a:stretch>
        </p:blipFill>
        <p:spPr>
          <a:xfrm>
            <a:off x="0" y="6096000"/>
            <a:ext cx="609600" cy="762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/>
          <a:srcRect l="18333"/>
          <a:stretch>
            <a:fillRect/>
          </a:stretch>
        </p:blipFill>
        <p:spPr bwMode="auto">
          <a:xfrm>
            <a:off x="609600" y="6096000"/>
            <a:ext cx="853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 rot="19664683">
            <a:off x="1167178" y="2810476"/>
            <a:ext cx="71604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u="sng" dirty="0" smtClean="0">
                <a:solidFill>
                  <a:schemeClr val="bg2">
                    <a:lumMod val="50000"/>
                    <a:alpha val="10000"/>
                  </a:schemeClr>
                </a:solidFill>
              </a:rPr>
              <a:t>ARCRAFT </a:t>
            </a:r>
            <a:r>
              <a:rPr lang="en-US" sz="6000" u="sng" dirty="0" smtClean="0">
                <a:solidFill>
                  <a:schemeClr val="bg2">
                    <a:lumMod val="50000"/>
                    <a:alpha val="10000"/>
                  </a:schemeClr>
                </a:solidFill>
              </a:rPr>
              <a:t>PLASMA</a:t>
            </a:r>
            <a:endParaRPr lang="en-US" sz="6000" u="sng" dirty="0">
              <a:solidFill>
                <a:schemeClr val="bg2">
                  <a:lumMod val="50000"/>
                  <a:alpha val="10000"/>
                </a:schemeClr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elding-inverter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828800"/>
            <a:ext cx="6839366" cy="3276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Content Placeholder 4" descr="Arcraft logo.jpg"/>
          <p:cNvPicPr>
            <a:picLocks noChangeAspect="1"/>
          </p:cNvPicPr>
          <p:nvPr/>
        </p:nvPicPr>
        <p:blipFill>
          <a:blip r:embed="rId3" cstate="print"/>
          <a:srcRect r="77472"/>
          <a:stretch>
            <a:fillRect/>
          </a:stretch>
        </p:blipFill>
        <p:spPr>
          <a:xfrm>
            <a:off x="0" y="6096000"/>
            <a:ext cx="609600" cy="762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/>
          <a:srcRect l="18333"/>
          <a:stretch>
            <a:fillRect/>
          </a:stretch>
        </p:blipFill>
        <p:spPr bwMode="auto">
          <a:xfrm>
            <a:off x="609600" y="6096000"/>
            <a:ext cx="853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447800" y="3962400"/>
            <a:ext cx="2836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1">
                    <a:alpha val="30000"/>
                  </a:schemeClr>
                </a:solidFill>
              </a:rPr>
              <a:t>ARCRAFT PLASMA</a:t>
            </a:r>
            <a:endParaRPr lang="en-US" sz="2400" dirty="0">
              <a:solidFill>
                <a:schemeClr val="tx1">
                  <a:alpha val="30000"/>
                </a:schemeClr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/>
          <a:lstStyle/>
          <a:p>
            <a:pPr algn="ctr"/>
            <a:r>
              <a:rPr lang="en-US" u="sng" dirty="0" smtClean="0"/>
              <a:t>FEATURES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9120"/>
          </a:xfrm>
          <a:ln>
            <a:solidFill>
              <a:schemeClr val="accent1"/>
            </a:solidFill>
          </a:ln>
        </p:spPr>
        <p:txBody>
          <a:bodyPr>
            <a:normAutofit fontScale="775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b="1" dirty="0" smtClean="0"/>
              <a:t>Light weight &amp; compact </a:t>
            </a:r>
            <a:r>
              <a:rPr lang="en-US" dirty="0" smtClean="0"/>
              <a:t>: 80% less weight compared to conventional machines. 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No Load Input 0.2 amps results in substantial </a:t>
            </a:r>
            <a:r>
              <a:rPr lang="en-US" b="1" dirty="0" smtClean="0"/>
              <a:t>savings in power cost</a:t>
            </a:r>
            <a:r>
              <a:rPr lang="en-US" dirty="0" smtClean="0"/>
              <a:t>. 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On load </a:t>
            </a:r>
            <a:r>
              <a:rPr lang="en-US" b="1" dirty="0" smtClean="0"/>
              <a:t>power consumption</a:t>
            </a:r>
            <a:r>
              <a:rPr lang="en-US" dirty="0" smtClean="0"/>
              <a:t> 50% lesser than conventional machine. 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Designed to work under </a:t>
            </a:r>
            <a:r>
              <a:rPr lang="en-US" b="1" dirty="0" smtClean="0"/>
              <a:t>wide voltage</a:t>
            </a:r>
            <a:r>
              <a:rPr lang="en-US" dirty="0" smtClean="0"/>
              <a:t> fluctuations protected against Over Voltage, Under  Voltage, Single Phasing, Over Heating with Indications. </a:t>
            </a:r>
          </a:p>
          <a:p>
            <a:pPr algn="just">
              <a:buFont typeface="Wingdings" pitchFamily="2" charset="2"/>
              <a:buChar char="Ø"/>
            </a:pPr>
            <a:r>
              <a:rPr lang="en-US" b="1" dirty="0" smtClean="0"/>
              <a:t>In-built selectable pulsing </a:t>
            </a:r>
            <a:r>
              <a:rPr lang="en-US" dirty="0" smtClean="0"/>
              <a:t>of 1 to 10 Hz of output current. </a:t>
            </a:r>
          </a:p>
          <a:p>
            <a:pPr algn="just">
              <a:buFont typeface="Wingdings" pitchFamily="2" charset="2"/>
              <a:buChar char="Ø"/>
            </a:pPr>
            <a:r>
              <a:rPr lang="en-US" b="1" dirty="0" smtClean="0"/>
              <a:t>High OCV </a:t>
            </a:r>
            <a:r>
              <a:rPr lang="en-US" dirty="0" smtClean="0"/>
              <a:t>&amp; controlled start current ensures </a:t>
            </a:r>
            <a:r>
              <a:rPr lang="en-US" b="1" dirty="0" smtClean="0"/>
              <a:t>reliable</a:t>
            </a:r>
            <a:r>
              <a:rPr lang="en-US" dirty="0" smtClean="0"/>
              <a:t> electrode ignition. </a:t>
            </a:r>
          </a:p>
          <a:p>
            <a:pPr algn="just">
              <a:buFont typeface="Wingdings" pitchFamily="2" charset="2"/>
              <a:buChar char="Ø"/>
            </a:pPr>
            <a:r>
              <a:rPr lang="en-US" b="1" dirty="0" smtClean="0"/>
              <a:t>Fast regulation speed </a:t>
            </a:r>
            <a:r>
              <a:rPr lang="en-US" dirty="0" smtClean="0"/>
              <a:t>&amp; excellent dynamic properties ensures </a:t>
            </a:r>
            <a:r>
              <a:rPr lang="en-US" b="1" dirty="0" smtClean="0"/>
              <a:t>spatter free welding</a:t>
            </a:r>
            <a:r>
              <a:rPr lang="en-US" dirty="0" smtClean="0"/>
              <a:t>  performance even with difficult electrodes. 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Reliable start even at 3 amps in TIG without any surge in welding current makes it </a:t>
            </a:r>
            <a:r>
              <a:rPr lang="en-US" b="1" dirty="0" smtClean="0"/>
              <a:t>suitable for thin sheet welding</a:t>
            </a:r>
            <a:r>
              <a:rPr lang="en-US" dirty="0" smtClean="0"/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n-US" b="1" dirty="0" smtClean="0"/>
              <a:t>Noise Free</a:t>
            </a:r>
            <a:r>
              <a:rPr lang="en-US" dirty="0" smtClean="0"/>
              <a:t>.</a:t>
            </a:r>
            <a:endParaRPr lang="en-US" b="1" dirty="0"/>
          </a:p>
        </p:txBody>
      </p:sp>
      <p:pic>
        <p:nvPicPr>
          <p:cNvPr id="4" name="Content Placeholder 4" descr="Arcraft logo.jpg"/>
          <p:cNvPicPr>
            <a:picLocks noChangeAspect="1"/>
          </p:cNvPicPr>
          <p:nvPr/>
        </p:nvPicPr>
        <p:blipFill>
          <a:blip r:embed="rId2" cstate="print"/>
          <a:srcRect r="77472"/>
          <a:stretch>
            <a:fillRect/>
          </a:stretch>
        </p:blipFill>
        <p:spPr>
          <a:xfrm>
            <a:off x="0" y="6096000"/>
            <a:ext cx="609600" cy="762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 l="18333"/>
          <a:stretch>
            <a:fillRect/>
          </a:stretch>
        </p:blipFill>
        <p:spPr bwMode="auto">
          <a:xfrm>
            <a:off x="609600" y="6096000"/>
            <a:ext cx="853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 rot="19664683">
            <a:off x="1167178" y="2810476"/>
            <a:ext cx="71604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u="sng" dirty="0" smtClean="0">
                <a:solidFill>
                  <a:schemeClr val="bg2">
                    <a:lumMod val="50000"/>
                    <a:alpha val="10000"/>
                  </a:schemeClr>
                </a:solidFill>
              </a:rPr>
              <a:t>ARCRAFT PLASMA</a:t>
            </a:r>
            <a:endParaRPr lang="en-US" sz="6000" u="sng" dirty="0">
              <a:solidFill>
                <a:schemeClr val="bg2">
                  <a:lumMod val="50000"/>
                  <a:alpha val="10000"/>
                </a:schemeClr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algn="ctr"/>
            <a:r>
              <a:rPr lang="en-US" u="sng" dirty="0" smtClean="0"/>
              <a:t>SPECIFICATIONS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962400"/>
          </a:xfrm>
          <a:ln>
            <a:solidFill>
              <a:schemeClr val="accent1"/>
            </a:solidFill>
          </a:ln>
        </p:spPr>
        <p:txBody>
          <a:bodyPr/>
          <a:lstStyle/>
          <a:p>
            <a:pPr algn="just"/>
            <a:r>
              <a:rPr lang="en-US" dirty="0" smtClean="0"/>
              <a:t>Standard </a:t>
            </a:r>
            <a:r>
              <a:rPr lang="en-US" b="1" dirty="0" smtClean="0"/>
              <a:t>Inbuilt HF </a:t>
            </a:r>
            <a:r>
              <a:rPr lang="en-US" dirty="0" smtClean="0"/>
              <a:t>Models.</a:t>
            </a:r>
          </a:p>
          <a:p>
            <a:pPr algn="just"/>
            <a:r>
              <a:rPr lang="en-US" dirty="0" smtClean="0"/>
              <a:t>Standard </a:t>
            </a:r>
            <a:r>
              <a:rPr lang="en-US" b="1" dirty="0" smtClean="0"/>
              <a:t>Inbuilt HF With Full fledged Pulsing </a:t>
            </a:r>
            <a:r>
              <a:rPr lang="en-US" dirty="0" smtClean="0"/>
              <a:t>Models. </a:t>
            </a:r>
          </a:p>
          <a:p>
            <a:pPr algn="just"/>
            <a:r>
              <a:rPr lang="en-US" b="1" dirty="0" smtClean="0"/>
              <a:t>Heavy Duty </a:t>
            </a:r>
            <a:r>
              <a:rPr lang="en-US" dirty="0" smtClean="0"/>
              <a:t>Models.</a:t>
            </a:r>
          </a:p>
          <a:p>
            <a:pPr algn="just"/>
            <a:r>
              <a:rPr lang="en-US" b="1" dirty="0" smtClean="0"/>
              <a:t>Standard</a:t>
            </a:r>
            <a:r>
              <a:rPr lang="en-US" dirty="0" smtClean="0"/>
              <a:t> Models.</a:t>
            </a:r>
            <a:endParaRPr lang="en-US" dirty="0"/>
          </a:p>
        </p:txBody>
      </p:sp>
      <p:pic>
        <p:nvPicPr>
          <p:cNvPr id="5" name="Content Placeholder 4" descr="Arcraft logo.jpg"/>
          <p:cNvPicPr>
            <a:picLocks noChangeAspect="1"/>
          </p:cNvPicPr>
          <p:nvPr/>
        </p:nvPicPr>
        <p:blipFill>
          <a:blip r:embed="rId2" cstate="print"/>
          <a:srcRect r="77472"/>
          <a:stretch>
            <a:fillRect/>
          </a:stretch>
        </p:blipFill>
        <p:spPr>
          <a:xfrm>
            <a:off x="0" y="6096000"/>
            <a:ext cx="609600" cy="762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 l="18333"/>
          <a:stretch>
            <a:fillRect/>
          </a:stretch>
        </p:blipFill>
        <p:spPr bwMode="auto">
          <a:xfrm>
            <a:off x="609600" y="6096000"/>
            <a:ext cx="853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 rot="19664683">
            <a:off x="1167178" y="2810476"/>
            <a:ext cx="71604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u="sng" dirty="0" smtClean="0">
                <a:solidFill>
                  <a:schemeClr val="bg2">
                    <a:lumMod val="50000"/>
                    <a:alpha val="10000"/>
                  </a:schemeClr>
                </a:solidFill>
              </a:rPr>
              <a:t>ARCRAFT PLASMA</a:t>
            </a:r>
            <a:endParaRPr lang="en-US" sz="6000" u="sng" dirty="0">
              <a:solidFill>
                <a:schemeClr val="bg2">
                  <a:lumMod val="50000"/>
                  <a:alpha val="10000"/>
                </a:schemeClr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algn="ctr"/>
            <a:r>
              <a:rPr lang="en-US" u="sng" dirty="0" smtClean="0"/>
              <a:t>APPLICATIONS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340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en-US" sz="2400" b="1" dirty="0" smtClean="0"/>
              <a:t>Chemical plants </a:t>
            </a:r>
            <a:r>
              <a:rPr lang="en-US" sz="2400" dirty="0" smtClean="0"/>
              <a:t>equipments.</a:t>
            </a:r>
          </a:p>
          <a:p>
            <a:r>
              <a:rPr lang="en-US" sz="2400" b="1" dirty="0" smtClean="0"/>
              <a:t>Dairy</a:t>
            </a:r>
            <a:r>
              <a:rPr lang="en-US" sz="2400" dirty="0" smtClean="0"/>
              <a:t> Equipments. </a:t>
            </a:r>
          </a:p>
          <a:p>
            <a:r>
              <a:rPr lang="en-US" sz="2400" b="1" dirty="0" smtClean="0"/>
              <a:t>Food Processing </a:t>
            </a:r>
            <a:r>
              <a:rPr lang="en-US" sz="2400" dirty="0" smtClean="0"/>
              <a:t>Machinery.</a:t>
            </a:r>
          </a:p>
          <a:p>
            <a:r>
              <a:rPr lang="en-US" sz="2400" b="1" dirty="0" smtClean="0"/>
              <a:t>Pharmaceutical</a:t>
            </a:r>
            <a:r>
              <a:rPr lang="en-US" sz="2400" dirty="0" smtClean="0"/>
              <a:t> Machinery. </a:t>
            </a:r>
          </a:p>
          <a:p>
            <a:r>
              <a:rPr lang="en-US" sz="2400" b="1" dirty="0" smtClean="0"/>
              <a:t>Ornamental</a:t>
            </a:r>
            <a:r>
              <a:rPr lang="en-US" sz="2400" dirty="0" smtClean="0"/>
              <a:t> Metal Furniture.</a:t>
            </a:r>
          </a:p>
          <a:p>
            <a:r>
              <a:rPr lang="en-US" sz="2400" b="1" dirty="0" smtClean="0"/>
              <a:t>Brewery</a:t>
            </a:r>
            <a:r>
              <a:rPr lang="en-US" sz="2400" dirty="0" smtClean="0"/>
              <a:t> Plants. </a:t>
            </a:r>
          </a:p>
          <a:p>
            <a:r>
              <a:rPr lang="en-US" sz="2400" b="1" dirty="0" smtClean="0"/>
              <a:t>Kitchen &amp; Hotel </a:t>
            </a:r>
            <a:r>
              <a:rPr lang="en-US" sz="2400" dirty="0" smtClean="0"/>
              <a:t>Equipments.</a:t>
            </a:r>
          </a:p>
          <a:p>
            <a:r>
              <a:rPr lang="en-US" sz="2400" b="1" dirty="0" smtClean="0"/>
              <a:t>Hospital</a:t>
            </a:r>
            <a:r>
              <a:rPr lang="en-US" sz="2400" dirty="0" smtClean="0"/>
              <a:t> Equipments. </a:t>
            </a:r>
          </a:p>
          <a:p>
            <a:r>
              <a:rPr lang="en-US" sz="2400" b="1" dirty="0" smtClean="0"/>
              <a:t>Pipeline</a:t>
            </a:r>
            <a:r>
              <a:rPr lang="en-US" sz="2400" dirty="0" smtClean="0"/>
              <a:t> Welding.</a:t>
            </a:r>
          </a:p>
          <a:p>
            <a:r>
              <a:rPr lang="en-US" sz="2400" b="1" dirty="0" smtClean="0"/>
              <a:t>Structural</a:t>
            </a:r>
            <a:r>
              <a:rPr lang="en-US" sz="2400" dirty="0" smtClean="0"/>
              <a:t> Fabrication.</a:t>
            </a:r>
            <a:endParaRPr lang="en-US" sz="2400" dirty="0"/>
          </a:p>
        </p:txBody>
      </p:sp>
      <p:pic>
        <p:nvPicPr>
          <p:cNvPr id="4" name="Content Placeholder 4" descr="Arcraft logo.jpg"/>
          <p:cNvPicPr>
            <a:picLocks noChangeAspect="1"/>
          </p:cNvPicPr>
          <p:nvPr/>
        </p:nvPicPr>
        <p:blipFill>
          <a:blip r:embed="rId2" cstate="print"/>
          <a:srcRect r="77472"/>
          <a:stretch>
            <a:fillRect/>
          </a:stretch>
        </p:blipFill>
        <p:spPr>
          <a:xfrm>
            <a:off x="0" y="6096000"/>
            <a:ext cx="609600" cy="762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 l="18333"/>
          <a:stretch>
            <a:fillRect/>
          </a:stretch>
        </p:blipFill>
        <p:spPr bwMode="auto">
          <a:xfrm>
            <a:off x="609600" y="6096000"/>
            <a:ext cx="853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 rot="19664683">
            <a:off x="1167178" y="2810476"/>
            <a:ext cx="71604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u="sng" dirty="0" smtClean="0">
                <a:solidFill>
                  <a:schemeClr val="bg2">
                    <a:lumMod val="50000"/>
                    <a:alpha val="10000"/>
                  </a:schemeClr>
                </a:solidFill>
              </a:rPr>
              <a:t>ARCRAFT PLASMA</a:t>
            </a:r>
            <a:endParaRPr lang="en-US" sz="6000" u="sng" dirty="0">
              <a:solidFill>
                <a:schemeClr val="bg2">
                  <a:lumMod val="50000"/>
                  <a:alpha val="10000"/>
                </a:schemeClr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305800" cy="449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THANK YOU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u="sng" dirty="0" smtClean="0"/>
              <a:t>ARCRAFT PLASMA EQUIPMENTS PVT. LTD.</a:t>
            </a: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dirty="0" smtClean="0"/>
              <a:t> </a:t>
            </a:r>
            <a:r>
              <a:rPr lang="en-US" sz="2400" b="1" u="sng" dirty="0" smtClean="0"/>
              <a:t>Address</a:t>
            </a:r>
            <a:r>
              <a:rPr lang="en-US" sz="2400" dirty="0" smtClean="0"/>
              <a:t> : 124, Diamond Industrial Estate, </a:t>
            </a:r>
            <a:br>
              <a:rPr lang="en-US" sz="2400" dirty="0" smtClean="0"/>
            </a:br>
            <a:r>
              <a:rPr lang="en-US" sz="2400" dirty="0" smtClean="0"/>
              <a:t>Ketkipada, Dahisar (East), Mumbai- 68. </a:t>
            </a:r>
            <a:br>
              <a:rPr lang="en-US" sz="2400" dirty="0" smtClean="0"/>
            </a:br>
            <a:r>
              <a:rPr lang="en-US" sz="2400" b="1" u="sng" dirty="0" smtClean="0"/>
              <a:t>Ph</a:t>
            </a:r>
            <a:r>
              <a:rPr lang="en-US" sz="2400" dirty="0" smtClean="0"/>
              <a:t> : 0091-22-28965890/5745/3247.</a:t>
            </a:r>
            <a:br>
              <a:rPr lang="en-US" sz="2400" dirty="0" smtClean="0"/>
            </a:br>
            <a:r>
              <a:rPr lang="en-US" sz="2400" b="1" u="sng" dirty="0" smtClean="0"/>
              <a:t>Fax</a:t>
            </a:r>
            <a:r>
              <a:rPr lang="en-US" sz="2400" dirty="0" smtClean="0"/>
              <a:t>:</a:t>
            </a:r>
            <a:r>
              <a:rPr lang="en-US" sz="2000" dirty="0" smtClean="0"/>
              <a:t> 00-91-22-28966418 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u="sng" dirty="0" smtClean="0"/>
              <a:t>email</a:t>
            </a:r>
            <a:r>
              <a:rPr lang="en-US" sz="2400" dirty="0" smtClean="0"/>
              <a:t> : </a:t>
            </a:r>
            <a:r>
              <a:rPr lang="en-US" sz="2400" dirty="0" smtClean="0">
                <a:hlinkClick r:id="rId2"/>
              </a:rPr>
              <a:t>arcraftplasma@gmail.com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u="sng" dirty="0" smtClean="0"/>
              <a:t>Website</a:t>
            </a:r>
            <a:r>
              <a:rPr lang="en-US" sz="2400" dirty="0" smtClean="0"/>
              <a:t> : www.arcraftplasma.com</a:t>
            </a:r>
            <a:endParaRPr lang="en-US" sz="2400" dirty="0"/>
          </a:p>
        </p:txBody>
      </p:sp>
      <p:pic>
        <p:nvPicPr>
          <p:cNvPr id="6" name="Content Placeholder 4" descr="Arcraft logo.jpg"/>
          <p:cNvPicPr>
            <a:picLocks noChangeAspect="1"/>
          </p:cNvPicPr>
          <p:nvPr/>
        </p:nvPicPr>
        <p:blipFill>
          <a:blip r:embed="rId3" cstate="print"/>
          <a:srcRect r="77472"/>
          <a:stretch>
            <a:fillRect/>
          </a:stretch>
        </p:blipFill>
        <p:spPr>
          <a:xfrm>
            <a:off x="0" y="6096000"/>
            <a:ext cx="609600" cy="762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/>
          <a:srcRect l="18333"/>
          <a:stretch>
            <a:fillRect/>
          </a:stretch>
        </p:blipFill>
        <p:spPr bwMode="auto">
          <a:xfrm>
            <a:off x="609600" y="6096000"/>
            <a:ext cx="853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</TotalTime>
  <Words>304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WELDING INVERTERS  AT ARCRAFT PLASMA</vt:lpstr>
      <vt:lpstr>Slide 2</vt:lpstr>
      <vt:lpstr>Slide 3</vt:lpstr>
      <vt:lpstr>FEATURES</vt:lpstr>
      <vt:lpstr>SPECIFICATIONS</vt:lpstr>
      <vt:lpstr>APPLICATIONS</vt:lpstr>
      <vt:lpstr>THANK YOU ARCRAFT PLASMA EQUIPMENTS PVT. LTD.  Address : 124, Diamond Industrial Estate,  Ketkipada, Dahisar (East), Mumbai- 68.  Ph : 0091-22-28965890/5745/3247. Fax: 00-91-22-28966418 . email : arcraftplasma@gmail.com Website : www.arcraftplasma.com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WELDING INVERTERS  AT ARCRAFT PLASMA</dc:title>
  <dc:creator>admin</dc:creator>
  <cp:lastModifiedBy>admin</cp:lastModifiedBy>
  <cp:revision>7</cp:revision>
  <dcterms:created xsi:type="dcterms:W3CDTF">2013-10-19T06:50:27Z</dcterms:created>
  <dcterms:modified xsi:type="dcterms:W3CDTF">2013-10-22T08:40:47Z</dcterms:modified>
</cp:coreProperties>
</file>